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0" r:id="rId5"/>
    <p:sldId id="259" r:id="rId6"/>
    <p:sldId id="260" r:id="rId7"/>
    <p:sldId id="261" r:id="rId8"/>
    <p:sldId id="262" r:id="rId9"/>
    <p:sldId id="263" r:id="rId10"/>
    <p:sldId id="265" r:id="rId11"/>
    <p:sldId id="264" r:id="rId12"/>
    <p:sldId id="268" r:id="rId13"/>
    <p:sldId id="283" r:id="rId14"/>
    <p:sldId id="267" r:id="rId15"/>
    <p:sldId id="266" r:id="rId16"/>
    <p:sldId id="272" r:id="rId17"/>
    <p:sldId id="278" r:id="rId18"/>
    <p:sldId id="273" r:id="rId19"/>
    <p:sldId id="274" r:id="rId20"/>
    <p:sldId id="275" r:id="rId21"/>
    <p:sldId id="277" r:id="rId22"/>
    <p:sldId id="281" r:id="rId23"/>
    <p:sldId id="271" r:id="rId24"/>
    <p:sldId id="276" r:id="rId25"/>
    <p:sldId id="282" r:id="rId26"/>
    <p:sldId id="279" r:id="rId27"/>
    <p:sldId id="284" r:id="rId28"/>
    <p:sldId id="280" r:id="rId2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B401-18A3-4EFC-A097-0AA67376FE84}" type="datetimeFigureOut">
              <a:rPr lang="es-ES" smtClean="0"/>
              <a:t>18/06/2019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67C32-4C2A-4647-A403-981B0A50B8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139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B401-18A3-4EFC-A097-0AA67376FE84}" type="datetimeFigureOut">
              <a:rPr lang="es-ES" smtClean="0"/>
              <a:t>18/06/2019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67C32-4C2A-4647-A403-981B0A50B8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070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B401-18A3-4EFC-A097-0AA67376FE84}" type="datetimeFigureOut">
              <a:rPr lang="es-ES" smtClean="0"/>
              <a:t>18/06/2019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67C32-4C2A-4647-A403-981B0A50B8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8733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B401-18A3-4EFC-A097-0AA67376FE84}" type="datetimeFigureOut">
              <a:rPr lang="es-ES" smtClean="0"/>
              <a:t>18/06/2019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67C32-4C2A-4647-A403-981B0A50B8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7767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B401-18A3-4EFC-A097-0AA67376FE84}" type="datetimeFigureOut">
              <a:rPr lang="es-ES" smtClean="0"/>
              <a:t>18/06/2019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67C32-4C2A-4647-A403-981B0A50B8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7286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B401-18A3-4EFC-A097-0AA67376FE84}" type="datetimeFigureOut">
              <a:rPr lang="es-ES" smtClean="0"/>
              <a:t>18/06/2019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67C32-4C2A-4647-A403-981B0A50B8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5156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B401-18A3-4EFC-A097-0AA67376FE84}" type="datetimeFigureOut">
              <a:rPr lang="es-ES" smtClean="0"/>
              <a:t>18/06/2019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67C32-4C2A-4647-A403-981B0A50B8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2600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B401-18A3-4EFC-A097-0AA67376FE84}" type="datetimeFigureOut">
              <a:rPr lang="es-ES" smtClean="0"/>
              <a:t>18/06/2019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67C32-4C2A-4647-A403-981B0A50B8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9087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B401-18A3-4EFC-A097-0AA67376FE84}" type="datetimeFigureOut">
              <a:rPr lang="es-ES" smtClean="0"/>
              <a:t>18/06/2019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67C32-4C2A-4647-A403-981B0A50B8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0925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B401-18A3-4EFC-A097-0AA67376FE84}" type="datetimeFigureOut">
              <a:rPr lang="es-ES" smtClean="0"/>
              <a:t>18/06/2019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67C32-4C2A-4647-A403-981B0A50B8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5669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B401-18A3-4EFC-A097-0AA67376FE84}" type="datetimeFigureOut">
              <a:rPr lang="es-ES" smtClean="0"/>
              <a:t>18/06/2019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67C32-4C2A-4647-A403-981B0A50B8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7939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2B401-18A3-4EFC-A097-0AA67376FE84}" type="datetimeFigureOut">
              <a:rPr lang="es-ES" smtClean="0"/>
              <a:t>18/06/2019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67C32-4C2A-4647-A403-981B0A50B8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6372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9" t="6250" r="23982" b="14315"/>
          <a:stretch/>
        </p:blipFill>
        <p:spPr bwMode="auto">
          <a:xfrm>
            <a:off x="-30314" y="764704"/>
            <a:ext cx="7345633" cy="545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267744" y="18864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Centenario</a:t>
            </a:r>
            <a:endParaRPr lang="es-ES" dirty="0"/>
          </a:p>
        </p:txBody>
      </p:sp>
      <p:sp>
        <p:nvSpPr>
          <p:cNvPr id="7" name="6 Rectángulo"/>
          <p:cNvSpPr/>
          <p:nvPr/>
        </p:nvSpPr>
        <p:spPr>
          <a:xfrm>
            <a:off x="5652120" y="3861048"/>
            <a:ext cx="36004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0" name="9 Conector recto de flecha"/>
          <p:cNvCxnSpPr/>
          <p:nvPr/>
        </p:nvCxnSpPr>
        <p:spPr>
          <a:xfrm>
            <a:off x="6156176" y="4329100"/>
            <a:ext cx="144016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Rectángulo"/>
          <p:cNvSpPr/>
          <p:nvPr/>
        </p:nvSpPr>
        <p:spPr>
          <a:xfrm>
            <a:off x="7884368" y="3861048"/>
            <a:ext cx="108012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Colocar aquí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678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267744" y="18864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Lanus</a:t>
            </a:r>
            <a:endParaRPr lang="es-E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0" t="7628" r="14717" b="12133"/>
          <a:stretch/>
        </p:blipFill>
        <p:spPr bwMode="auto">
          <a:xfrm>
            <a:off x="-93043" y="988361"/>
            <a:ext cx="9237043" cy="586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7 Conector recto de flecha"/>
          <p:cNvCxnSpPr/>
          <p:nvPr/>
        </p:nvCxnSpPr>
        <p:spPr>
          <a:xfrm flipV="1">
            <a:off x="1905996" y="764704"/>
            <a:ext cx="2233956" cy="30395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Rectángulo"/>
          <p:cNvSpPr/>
          <p:nvPr/>
        </p:nvSpPr>
        <p:spPr>
          <a:xfrm>
            <a:off x="4427984" y="148281"/>
            <a:ext cx="163351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Colocar aquí</a:t>
            </a:r>
            <a:endParaRPr lang="es-ES" dirty="0"/>
          </a:p>
        </p:txBody>
      </p:sp>
      <p:sp>
        <p:nvSpPr>
          <p:cNvPr id="10" name="9 Rectángulo"/>
          <p:cNvSpPr/>
          <p:nvPr/>
        </p:nvSpPr>
        <p:spPr>
          <a:xfrm>
            <a:off x="1614548" y="3228236"/>
            <a:ext cx="291448" cy="88057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810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267744" y="18864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Bullrich</a:t>
            </a:r>
            <a:endParaRPr lang="es-E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3" t="7154" r="10671" b="15023"/>
          <a:stretch/>
        </p:blipFill>
        <p:spPr bwMode="auto">
          <a:xfrm>
            <a:off x="8671" y="1052736"/>
            <a:ext cx="9056676" cy="497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 de flecha"/>
          <p:cNvCxnSpPr/>
          <p:nvPr/>
        </p:nvCxnSpPr>
        <p:spPr>
          <a:xfrm>
            <a:off x="6804248" y="3573016"/>
            <a:ext cx="720080" cy="28311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Rectángulo"/>
          <p:cNvSpPr/>
          <p:nvPr/>
        </p:nvSpPr>
        <p:spPr>
          <a:xfrm>
            <a:off x="7524328" y="5671957"/>
            <a:ext cx="108012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Colocar aquí</a:t>
            </a:r>
            <a:endParaRPr lang="es-ES" dirty="0"/>
          </a:p>
        </p:txBody>
      </p:sp>
      <p:sp>
        <p:nvSpPr>
          <p:cNvPr id="8" name="7 Rectángulo"/>
          <p:cNvSpPr/>
          <p:nvPr/>
        </p:nvSpPr>
        <p:spPr>
          <a:xfrm>
            <a:off x="6323503" y="3068960"/>
            <a:ext cx="192713" cy="64807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763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267744" y="18864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Constitucion</a:t>
            </a:r>
            <a:endParaRPr lang="es-E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" t="11042" r="3602" b="21042"/>
          <a:stretch/>
        </p:blipFill>
        <p:spPr bwMode="auto">
          <a:xfrm>
            <a:off x="0" y="2252400"/>
            <a:ext cx="9144000" cy="376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4 Conector recto de flecha"/>
          <p:cNvCxnSpPr/>
          <p:nvPr/>
        </p:nvCxnSpPr>
        <p:spPr>
          <a:xfrm flipH="1">
            <a:off x="5508104" y="1916832"/>
            <a:ext cx="2304256" cy="1800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Rectángulo"/>
          <p:cNvSpPr/>
          <p:nvPr/>
        </p:nvSpPr>
        <p:spPr>
          <a:xfrm>
            <a:off x="7511373" y="880956"/>
            <a:ext cx="108012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Colocar aquí</a:t>
            </a:r>
            <a:endParaRPr lang="es-ES" dirty="0"/>
          </a:p>
        </p:txBody>
      </p:sp>
      <p:sp>
        <p:nvSpPr>
          <p:cNvPr id="7" name="6 Rectángulo"/>
          <p:cNvSpPr/>
          <p:nvPr/>
        </p:nvSpPr>
        <p:spPr>
          <a:xfrm flipH="1">
            <a:off x="5269092" y="3717032"/>
            <a:ext cx="93264" cy="3700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489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267744" y="18864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Lacroze</a:t>
            </a:r>
            <a:endParaRPr lang="es-E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4" t="7628" r="27848" b="23125"/>
          <a:stretch/>
        </p:blipFill>
        <p:spPr bwMode="auto">
          <a:xfrm>
            <a:off x="0" y="557972"/>
            <a:ext cx="5745480" cy="506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0" t="22456" r="35190" b="26109"/>
          <a:stretch/>
        </p:blipFill>
        <p:spPr bwMode="auto">
          <a:xfrm>
            <a:off x="4860033" y="1955133"/>
            <a:ext cx="4283968" cy="492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9 Conector recto de flecha"/>
          <p:cNvCxnSpPr/>
          <p:nvPr/>
        </p:nvCxnSpPr>
        <p:spPr>
          <a:xfrm flipV="1">
            <a:off x="5436096" y="1340768"/>
            <a:ext cx="2088232" cy="35524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Rectángulo"/>
          <p:cNvSpPr/>
          <p:nvPr/>
        </p:nvSpPr>
        <p:spPr>
          <a:xfrm>
            <a:off x="7580342" y="507555"/>
            <a:ext cx="108012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Colocar aquí</a:t>
            </a:r>
            <a:endParaRPr lang="es-ES" dirty="0"/>
          </a:p>
        </p:txBody>
      </p:sp>
      <p:sp>
        <p:nvSpPr>
          <p:cNvPr id="12" name="11 Rectángulo"/>
          <p:cNvSpPr/>
          <p:nvPr/>
        </p:nvSpPr>
        <p:spPr>
          <a:xfrm>
            <a:off x="4996684" y="4452075"/>
            <a:ext cx="323159" cy="88226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050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267744" y="18864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Almagro</a:t>
            </a:r>
            <a:endParaRPr lang="es-E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4" t="7628" r="27848" b="23125"/>
          <a:stretch/>
        </p:blipFill>
        <p:spPr bwMode="auto">
          <a:xfrm>
            <a:off x="0" y="557972"/>
            <a:ext cx="5745480" cy="506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0" t="22456" r="35190" b="26109"/>
          <a:stretch/>
        </p:blipFill>
        <p:spPr bwMode="auto">
          <a:xfrm>
            <a:off x="4860033" y="1955133"/>
            <a:ext cx="4283968" cy="492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9 Conector recto de flecha"/>
          <p:cNvCxnSpPr/>
          <p:nvPr/>
        </p:nvCxnSpPr>
        <p:spPr>
          <a:xfrm flipV="1">
            <a:off x="5436096" y="1340768"/>
            <a:ext cx="2088232" cy="35524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Rectángulo"/>
          <p:cNvSpPr/>
          <p:nvPr/>
        </p:nvSpPr>
        <p:spPr>
          <a:xfrm>
            <a:off x="7580342" y="507555"/>
            <a:ext cx="108012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Colocar aquí</a:t>
            </a:r>
            <a:endParaRPr lang="es-ES" dirty="0"/>
          </a:p>
        </p:txBody>
      </p:sp>
      <p:sp>
        <p:nvSpPr>
          <p:cNvPr id="12" name="11 Rectángulo"/>
          <p:cNvSpPr/>
          <p:nvPr/>
        </p:nvSpPr>
        <p:spPr>
          <a:xfrm>
            <a:off x="4996684" y="4452075"/>
            <a:ext cx="323159" cy="88226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439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267744" y="18864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Urquiza</a:t>
            </a:r>
            <a:endParaRPr lang="es-E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3" t="10625" r="13675" b="15000"/>
          <a:stretch/>
        </p:blipFill>
        <p:spPr bwMode="auto">
          <a:xfrm>
            <a:off x="28127" y="1412776"/>
            <a:ext cx="9092907" cy="515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4 Conector recto de flecha"/>
          <p:cNvCxnSpPr/>
          <p:nvPr/>
        </p:nvCxnSpPr>
        <p:spPr>
          <a:xfrm>
            <a:off x="6804248" y="3573016"/>
            <a:ext cx="720080" cy="28311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Rectángulo"/>
          <p:cNvSpPr/>
          <p:nvPr/>
        </p:nvSpPr>
        <p:spPr>
          <a:xfrm>
            <a:off x="4483110" y="373306"/>
            <a:ext cx="108012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Colocar aquí</a:t>
            </a:r>
            <a:endParaRPr lang="es-ES" dirty="0"/>
          </a:p>
        </p:txBody>
      </p:sp>
      <p:sp>
        <p:nvSpPr>
          <p:cNvPr id="7" name="6 Rectángulo"/>
          <p:cNvSpPr/>
          <p:nvPr/>
        </p:nvSpPr>
        <p:spPr>
          <a:xfrm>
            <a:off x="3074580" y="2749279"/>
            <a:ext cx="192713" cy="8827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" name="2 Conector recto de flecha"/>
          <p:cNvCxnSpPr/>
          <p:nvPr/>
        </p:nvCxnSpPr>
        <p:spPr>
          <a:xfrm flipV="1">
            <a:off x="3419872" y="1196752"/>
            <a:ext cx="864096" cy="155252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207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50016" y="1124744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Av de Mayo</a:t>
            </a:r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4483110" y="373306"/>
            <a:ext cx="108012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Colocar aquí</a:t>
            </a:r>
            <a:endParaRPr lang="es-ES" dirty="0"/>
          </a:p>
        </p:txBody>
      </p:sp>
      <p:sp>
        <p:nvSpPr>
          <p:cNvPr id="7" name="6 Rectángulo"/>
          <p:cNvSpPr/>
          <p:nvPr/>
        </p:nvSpPr>
        <p:spPr>
          <a:xfrm>
            <a:off x="3074580" y="2749279"/>
            <a:ext cx="192713" cy="8827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8" t="20833" r="12856" b="29234"/>
          <a:stretch/>
        </p:blipFill>
        <p:spPr bwMode="auto">
          <a:xfrm>
            <a:off x="251520" y="2749279"/>
            <a:ext cx="8677544" cy="324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2166240" y="3501009"/>
            <a:ext cx="288032" cy="6423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" name="2 Conector recto de flecha"/>
          <p:cNvCxnSpPr/>
          <p:nvPr/>
        </p:nvCxnSpPr>
        <p:spPr>
          <a:xfrm flipV="1">
            <a:off x="2642532" y="1309410"/>
            <a:ext cx="1569428" cy="2191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357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496" y="3974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Abasto</a:t>
            </a:r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7709474" y="559133"/>
            <a:ext cx="108012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Colocar aquí</a:t>
            </a:r>
            <a:endParaRPr lang="es-ES" dirty="0"/>
          </a:p>
        </p:txBody>
      </p:sp>
      <p:sp>
        <p:nvSpPr>
          <p:cNvPr id="7" name="6 Rectángulo"/>
          <p:cNvSpPr/>
          <p:nvPr/>
        </p:nvSpPr>
        <p:spPr>
          <a:xfrm>
            <a:off x="3074580" y="2749279"/>
            <a:ext cx="192713" cy="8827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0" t="18568" r="20117" b="27822"/>
          <a:stretch/>
        </p:blipFill>
        <p:spPr bwMode="auto">
          <a:xfrm>
            <a:off x="0" y="1495237"/>
            <a:ext cx="7709474" cy="392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3779912" y="2488061"/>
            <a:ext cx="288032" cy="61859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" name="2 Conector recto de flecha"/>
          <p:cNvCxnSpPr/>
          <p:nvPr/>
        </p:nvCxnSpPr>
        <p:spPr>
          <a:xfrm flipV="1">
            <a:off x="4045443" y="1268760"/>
            <a:ext cx="3406877" cy="97052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87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5" t="18568" r="25974" b="23750"/>
          <a:stretch/>
        </p:blipFill>
        <p:spPr bwMode="auto">
          <a:xfrm>
            <a:off x="323528" y="1268760"/>
            <a:ext cx="6696744" cy="4066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5496" y="3974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Obelisco</a:t>
            </a:r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8039625" y="3974"/>
            <a:ext cx="108012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Colocar aquí</a:t>
            </a:r>
            <a:endParaRPr lang="es-ES" dirty="0"/>
          </a:p>
        </p:txBody>
      </p:sp>
      <p:sp>
        <p:nvSpPr>
          <p:cNvPr id="8" name="7 Rectángulo"/>
          <p:cNvSpPr/>
          <p:nvPr/>
        </p:nvSpPr>
        <p:spPr>
          <a:xfrm>
            <a:off x="1289128" y="2636532"/>
            <a:ext cx="288032" cy="68005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" name="2 Conector recto de flecha"/>
          <p:cNvCxnSpPr/>
          <p:nvPr/>
        </p:nvCxnSpPr>
        <p:spPr>
          <a:xfrm flipV="1">
            <a:off x="1723759" y="940078"/>
            <a:ext cx="6283818" cy="14880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0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496" y="3974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Avellaneda</a:t>
            </a:r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6156176" y="1331493"/>
            <a:ext cx="108012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Colocar aquí</a:t>
            </a:r>
            <a:endParaRPr lang="es-E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3" t="17900" r="41318" b="20766"/>
          <a:stretch/>
        </p:blipFill>
        <p:spPr bwMode="auto">
          <a:xfrm>
            <a:off x="251520" y="692696"/>
            <a:ext cx="2952328" cy="588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475656" y="3050161"/>
            <a:ext cx="533229" cy="10989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" name="2 Conector recto de flecha"/>
          <p:cNvCxnSpPr/>
          <p:nvPr/>
        </p:nvCxnSpPr>
        <p:spPr>
          <a:xfrm flipV="1">
            <a:off x="2008885" y="1973016"/>
            <a:ext cx="3643235" cy="13839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81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267744" y="18864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Arcos</a:t>
            </a:r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7" t="7628" r="20351" b="16733"/>
          <a:stretch/>
        </p:blipFill>
        <p:spPr bwMode="auto">
          <a:xfrm>
            <a:off x="0" y="1094492"/>
            <a:ext cx="7605252" cy="553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7 Conector recto de flecha"/>
          <p:cNvCxnSpPr/>
          <p:nvPr/>
        </p:nvCxnSpPr>
        <p:spPr>
          <a:xfrm>
            <a:off x="5022050" y="4549900"/>
            <a:ext cx="2862318" cy="4334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Rectángulo"/>
          <p:cNvSpPr/>
          <p:nvPr/>
        </p:nvSpPr>
        <p:spPr>
          <a:xfrm>
            <a:off x="7884368" y="3861048"/>
            <a:ext cx="108012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Colocar aquí</a:t>
            </a:r>
            <a:endParaRPr lang="es-ES" dirty="0"/>
          </a:p>
        </p:txBody>
      </p:sp>
      <p:sp>
        <p:nvSpPr>
          <p:cNvPr id="11" name="10 Rectángulo"/>
          <p:cNvSpPr/>
          <p:nvPr/>
        </p:nvSpPr>
        <p:spPr>
          <a:xfrm>
            <a:off x="4766768" y="4285751"/>
            <a:ext cx="180020" cy="65541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585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6" t="34583" r="35417" b="26671"/>
          <a:stretch/>
        </p:blipFill>
        <p:spPr bwMode="auto">
          <a:xfrm>
            <a:off x="179512" y="1489976"/>
            <a:ext cx="8496944" cy="522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5496" y="3974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San isidro</a:t>
            </a:r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7380312" y="178615"/>
            <a:ext cx="108012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Colocar aquí</a:t>
            </a:r>
            <a:endParaRPr lang="es-ES" dirty="0"/>
          </a:p>
        </p:txBody>
      </p:sp>
      <p:sp>
        <p:nvSpPr>
          <p:cNvPr id="7" name="6 Rectángulo"/>
          <p:cNvSpPr/>
          <p:nvPr/>
        </p:nvSpPr>
        <p:spPr>
          <a:xfrm>
            <a:off x="4959804" y="3249809"/>
            <a:ext cx="192713" cy="68324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" name="2 Conector recto de flecha"/>
          <p:cNvCxnSpPr/>
          <p:nvPr/>
        </p:nvCxnSpPr>
        <p:spPr>
          <a:xfrm flipV="1">
            <a:off x="5152517" y="1114721"/>
            <a:ext cx="1939763" cy="21350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728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0" t="18662" r="18360" b="19960"/>
          <a:stretch/>
        </p:blipFill>
        <p:spPr bwMode="auto">
          <a:xfrm>
            <a:off x="35496" y="1312348"/>
            <a:ext cx="8070809" cy="4489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5496" y="3974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Devoto</a:t>
            </a:r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7938708" y="363628"/>
            <a:ext cx="108012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Colocar aquí</a:t>
            </a:r>
            <a:endParaRPr lang="es-ES" dirty="0"/>
          </a:p>
        </p:txBody>
      </p:sp>
      <p:sp>
        <p:nvSpPr>
          <p:cNvPr id="7" name="6 Rectángulo"/>
          <p:cNvSpPr/>
          <p:nvPr/>
        </p:nvSpPr>
        <p:spPr>
          <a:xfrm flipH="1">
            <a:off x="4085899" y="4019812"/>
            <a:ext cx="170305" cy="43204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" name="2 Conector recto de flecha"/>
          <p:cNvCxnSpPr/>
          <p:nvPr/>
        </p:nvCxnSpPr>
        <p:spPr>
          <a:xfrm flipV="1">
            <a:off x="4499992" y="1052736"/>
            <a:ext cx="3168352" cy="29670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985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1" t="18976" r="26910" b="22177"/>
          <a:stretch/>
        </p:blipFill>
        <p:spPr bwMode="auto">
          <a:xfrm>
            <a:off x="153503" y="1365163"/>
            <a:ext cx="5976664" cy="4330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5496" y="3974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Pilar 1</a:t>
            </a:r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6927477" y="1365163"/>
            <a:ext cx="108012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Colocar aquí</a:t>
            </a:r>
            <a:endParaRPr lang="es-ES" dirty="0"/>
          </a:p>
        </p:txBody>
      </p:sp>
      <p:sp>
        <p:nvSpPr>
          <p:cNvPr id="7" name="6 Rectángulo"/>
          <p:cNvSpPr/>
          <p:nvPr/>
        </p:nvSpPr>
        <p:spPr>
          <a:xfrm>
            <a:off x="2099379" y="2852936"/>
            <a:ext cx="192713" cy="8827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" name="2 Conector recto de flecha"/>
          <p:cNvCxnSpPr/>
          <p:nvPr/>
        </p:nvCxnSpPr>
        <p:spPr>
          <a:xfrm flipV="1">
            <a:off x="2411760" y="1988840"/>
            <a:ext cx="3996444" cy="1008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97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1" t="18976" r="26910" b="22177"/>
          <a:stretch/>
        </p:blipFill>
        <p:spPr bwMode="auto">
          <a:xfrm>
            <a:off x="153503" y="1365163"/>
            <a:ext cx="5976664" cy="4330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5496" y="3974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Pilar 1</a:t>
            </a:r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6927477" y="1365163"/>
            <a:ext cx="108012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Colocar aquí</a:t>
            </a:r>
            <a:endParaRPr lang="es-ES" dirty="0"/>
          </a:p>
        </p:txBody>
      </p:sp>
      <p:sp>
        <p:nvSpPr>
          <p:cNvPr id="7" name="6 Rectángulo"/>
          <p:cNvSpPr/>
          <p:nvPr/>
        </p:nvSpPr>
        <p:spPr>
          <a:xfrm>
            <a:off x="2099379" y="2852936"/>
            <a:ext cx="192713" cy="8827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" name="2 Conector recto de flecha"/>
          <p:cNvCxnSpPr/>
          <p:nvPr/>
        </p:nvCxnSpPr>
        <p:spPr>
          <a:xfrm flipV="1">
            <a:off x="2411760" y="1988840"/>
            <a:ext cx="3996444" cy="1008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381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7" t="18662" r="27613" b="21666"/>
          <a:stretch/>
        </p:blipFill>
        <p:spPr bwMode="auto">
          <a:xfrm>
            <a:off x="251520" y="1365163"/>
            <a:ext cx="5897880" cy="436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5496" y="3974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Pilar 2</a:t>
            </a:r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6927477" y="1365163"/>
            <a:ext cx="108012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Colocar aquí</a:t>
            </a:r>
            <a:endParaRPr lang="es-ES" dirty="0"/>
          </a:p>
        </p:txBody>
      </p:sp>
      <p:sp>
        <p:nvSpPr>
          <p:cNvPr id="7" name="6 Rectángulo"/>
          <p:cNvSpPr/>
          <p:nvPr/>
        </p:nvSpPr>
        <p:spPr>
          <a:xfrm>
            <a:off x="3923928" y="2881994"/>
            <a:ext cx="192713" cy="8827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" name="2 Conector recto de flecha"/>
          <p:cNvCxnSpPr/>
          <p:nvPr/>
        </p:nvCxnSpPr>
        <p:spPr>
          <a:xfrm flipV="1">
            <a:off x="4355976" y="1988840"/>
            <a:ext cx="2052228" cy="1008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931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4" t="17344" r="27848" b="28125"/>
          <a:stretch/>
        </p:blipFill>
        <p:spPr bwMode="auto">
          <a:xfrm>
            <a:off x="251520" y="1484784"/>
            <a:ext cx="7200800" cy="482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5496" y="3974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Martinez</a:t>
            </a:r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7884368" y="137958"/>
            <a:ext cx="108012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Colocar aquí</a:t>
            </a:r>
            <a:endParaRPr lang="es-ES" dirty="0"/>
          </a:p>
        </p:txBody>
      </p:sp>
      <p:sp>
        <p:nvSpPr>
          <p:cNvPr id="7" name="6 Rectángulo"/>
          <p:cNvSpPr/>
          <p:nvPr/>
        </p:nvSpPr>
        <p:spPr>
          <a:xfrm>
            <a:off x="4974552" y="3717032"/>
            <a:ext cx="144016" cy="61379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" name="2 Conector recto de flecha"/>
          <p:cNvCxnSpPr/>
          <p:nvPr/>
        </p:nvCxnSpPr>
        <p:spPr>
          <a:xfrm flipV="1">
            <a:off x="1475656" y="1268760"/>
            <a:ext cx="6408712" cy="13681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46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4" t="19376" r="27965" b="23958"/>
          <a:stretch/>
        </p:blipFill>
        <p:spPr bwMode="auto">
          <a:xfrm>
            <a:off x="10422" y="1268759"/>
            <a:ext cx="7297881" cy="5097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5496" y="3974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Callao</a:t>
            </a:r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7884368" y="137958"/>
            <a:ext cx="108012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Colocar aquí</a:t>
            </a:r>
            <a:endParaRPr lang="es-ES" dirty="0"/>
          </a:p>
        </p:txBody>
      </p:sp>
      <p:sp>
        <p:nvSpPr>
          <p:cNvPr id="7" name="6 Rectángulo"/>
          <p:cNvSpPr/>
          <p:nvPr/>
        </p:nvSpPr>
        <p:spPr>
          <a:xfrm>
            <a:off x="3938676" y="2613913"/>
            <a:ext cx="288032" cy="10081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" name="2 Conector recto de flecha"/>
          <p:cNvCxnSpPr/>
          <p:nvPr/>
        </p:nvCxnSpPr>
        <p:spPr>
          <a:xfrm flipV="1">
            <a:off x="4355976" y="1268760"/>
            <a:ext cx="3528392" cy="19442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030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0" t="17344" r="27379" b="32916"/>
          <a:stretch/>
        </p:blipFill>
        <p:spPr bwMode="auto">
          <a:xfrm>
            <a:off x="96456" y="1268760"/>
            <a:ext cx="8147952" cy="498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5496" y="3974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Maipu</a:t>
            </a:r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7884368" y="137958"/>
            <a:ext cx="108012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Colocar aquí</a:t>
            </a:r>
            <a:endParaRPr lang="es-ES" dirty="0"/>
          </a:p>
        </p:txBody>
      </p:sp>
      <p:sp>
        <p:nvSpPr>
          <p:cNvPr id="7" name="6 Rectángulo"/>
          <p:cNvSpPr/>
          <p:nvPr/>
        </p:nvSpPr>
        <p:spPr>
          <a:xfrm>
            <a:off x="2049946" y="3573016"/>
            <a:ext cx="288032" cy="69378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" name="2 Conector recto de flecha"/>
          <p:cNvCxnSpPr/>
          <p:nvPr/>
        </p:nvCxnSpPr>
        <p:spPr>
          <a:xfrm flipV="1">
            <a:off x="1475656" y="1268760"/>
            <a:ext cx="6408712" cy="13681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885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1" t="21666" r="18946" b="21251"/>
          <a:stretch/>
        </p:blipFill>
        <p:spPr bwMode="auto">
          <a:xfrm>
            <a:off x="67682" y="1584959"/>
            <a:ext cx="8896805" cy="4643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5496" y="3974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Lacroze</a:t>
            </a:r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7884368" y="137958"/>
            <a:ext cx="108012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Colocar aquí</a:t>
            </a:r>
            <a:endParaRPr lang="es-ES" dirty="0"/>
          </a:p>
        </p:txBody>
      </p:sp>
      <p:sp>
        <p:nvSpPr>
          <p:cNvPr id="7" name="6 Rectángulo"/>
          <p:cNvSpPr/>
          <p:nvPr/>
        </p:nvSpPr>
        <p:spPr>
          <a:xfrm>
            <a:off x="7380312" y="2636912"/>
            <a:ext cx="288032" cy="10081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" name="2 Conector recto de flecha"/>
          <p:cNvCxnSpPr/>
          <p:nvPr/>
        </p:nvCxnSpPr>
        <p:spPr>
          <a:xfrm flipV="1">
            <a:off x="7668344" y="1268760"/>
            <a:ext cx="216024" cy="12241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60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267744" y="18864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Palermo</a:t>
            </a:r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t="30209" r="12504" b="36667"/>
          <a:stretch/>
        </p:blipFill>
        <p:spPr bwMode="auto">
          <a:xfrm>
            <a:off x="56336" y="1844824"/>
            <a:ext cx="9116536" cy="242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004048" y="2060848"/>
            <a:ext cx="360040" cy="10168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6" name="5 Conector recto de flecha"/>
          <p:cNvCxnSpPr/>
          <p:nvPr/>
        </p:nvCxnSpPr>
        <p:spPr>
          <a:xfrm>
            <a:off x="6156176" y="4329100"/>
            <a:ext cx="144016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Rectángulo"/>
          <p:cNvSpPr/>
          <p:nvPr/>
        </p:nvSpPr>
        <p:spPr>
          <a:xfrm>
            <a:off x="6336196" y="5157192"/>
            <a:ext cx="108012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Colocar aquí</a:t>
            </a:r>
            <a:endParaRPr lang="es-ES" dirty="0"/>
          </a:p>
        </p:txBody>
      </p:sp>
      <p:cxnSp>
        <p:nvCxnSpPr>
          <p:cNvPr id="3" name="2 Conector recto de flecha"/>
          <p:cNvCxnSpPr/>
          <p:nvPr/>
        </p:nvCxnSpPr>
        <p:spPr>
          <a:xfrm>
            <a:off x="5364088" y="3284984"/>
            <a:ext cx="792088" cy="18722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975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07504" y="18864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Palermo</a:t>
            </a:r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t="30209" r="12504" b="36667"/>
          <a:stretch/>
        </p:blipFill>
        <p:spPr bwMode="auto">
          <a:xfrm>
            <a:off x="56336" y="3933056"/>
            <a:ext cx="9116536" cy="242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004048" y="4149080"/>
            <a:ext cx="360040" cy="10168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6" name="5 Conector recto de flecha"/>
          <p:cNvCxnSpPr/>
          <p:nvPr/>
        </p:nvCxnSpPr>
        <p:spPr>
          <a:xfrm>
            <a:off x="6156176" y="4329100"/>
            <a:ext cx="144016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Rectángulo"/>
          <p:cNvSpPr/>
          <p:nvPr/>
        </p:nvSpPr>
        <p:spPr>
          <a:xfrm>
            <a:off x="6444208" y="6389948"/>
            <a:ext cx="2736304" cy="468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Colocar aquí</a:t>
            </a:r>
            <a:endParaRPr lang="es-ES" dirty="0"/>
          </a:p>
        </p:txBody>
      </p:sp>
      <p:cxnSp>
        <p:nvCxnSpPr>
          <p:cNvPr id="3" name="2 Conector recto de flecha"/>
          <p:cNvCxnSpPr/>
          <p:nvPr/>
        </p:nvCxnSpPr>
        <p:spPr>
          <a:xfrm>
            <a:off x="5364088" y="5373216"/>
            <a:ext cx="936104" cy="12507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t="30834" r="25739" b="19999"/>
          <a:stretch/>
        </p:blipFill>
        <p:spPr bwMode="auto">
          <a:xfrm>
            <a:off x="3198792" y="168231"/>
            <a:ext cx="5974080" cy="359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7336068" y="2294316"/>
            <a:ext cx="216024" cy="50841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Rectángulo"/>
          <p:cNvSpPr/>
          <p:nvPr/>
        </p:nvSpPr>
        <p:spPr>
          <a:xfrm>
            <a:off x="56336" y="2306368"/>
            <a:ext cx="2736304" cy="468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Colocar aquí</a:t>
            </a:r>
            <a:endParaRPr lang="es-ES" dirty="0"/>
          </a:p>
        </p:txBody>
      </p:sp>
      <p:cxnSp>
        <p:nvCxnSpPr>
          <p:cNvPr id="13" name="12 Conector recto de flecha"/>
          <p:cNvCxnSpPr/>
          <p:nvPr/>
        </p:nvCxnSpPr>
        <p:spPr>
          <a:xfrm flipH="1">
            <a:off x="2880622" y="2569381"/>
            <a:ext cx="449969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88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267744" y="18864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Flores</a:t>
            </a:r>
            <a:endParaRPr lang="es-E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1" t="7629" r="25986" b="20330"/>
          <a:stretch/>
        </p:blipFill>
        <p:spPr bwMode="auto">
          <a:xfrm>
            <a:off x="0" y="980728"/>
            <a:ext cx="6690538" cy="426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4 Conector recto de flecha"/>
          <p:cNvCxnSpPr/>
          <p:nvPr/>
        </p:nvCxnSpPr>
        <p:spPr>
          <a:xfrm>
            <a:off x="4572000" y="3115469"/>
            <a:ext cx="3312368" cy="14777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Rectángulo"/>
          <p:cNvSpPr/>
          <p:nvPr/>
        </p:nvSpPr>
        <p:spPr>
          <a:xfrm>
            <a:off x="7884368" y="3861048"/>
            <a:ext cx="108012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Colocar aquí</a:t>
            </a:r>
            <a:endParaRPr lang="es-ES" dirty="0"/>
          </a:p>
        </p:txBody>
      </p:sp>
      <p:sp>
        <p:nvSpPr>
          <p:cNvPr id="7" name="6 Rectángulo"/>
          <p:cNvSpPr/>
          <p:nvPr/>
        </p:nvSpPr>
        <p:spPr>
          <a:xfrm>
            <a:off x="4247964" y="2482197"/>
            <a:ext cx="180020" cy="65541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082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267744" y="18864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Belgrano</a:t>
            </a:r>
            <a:endParaRPr lang="es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8" t="12916" r="19414" b="22500"/>
          <a:stretch/>
        </p:blipFill>
        <p:spPr bwMode="auto">
          <a:xfrm>
            <a:off x="0" y="836712"/>
            <a:ext cx="9144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4 Conector recto de flecha"/>
          <p:cNvCxnSpPr/>
          <p:nvPr/>
        </p:nvCxnSpPr>
        <p:spPr>
          <a:xfrm>
            <a:off x="6804248" y="3573016"/>
            <a:ext cx="720080" cy="28311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Rectángulo"/>
          <p:cNvSpPr/>
          <p:nvPr/>
        </p:nvSpPr>
        <p:spPr>
          <a:xfrm>
            <a:off x="7524328" y="5671957"/>
            <a:ext cx="108012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Colocar aquí</a:t>
            </a:r>
            <a:endParaRPr lang="es-ES" dirty="0"/>
          </a:p>
        </p:txBody>
      </p:sp>
      <p:sp>
        <p:nvSpPr>
          <p:cNvPr id="7" name="6 Rectángulo"/>
          <p:cNvSpPr/>
          <p:nvPr/>
        </p:nvSpPr>
        <p:spPr>
          <a:xfrm>
            <a:off x="6634846" y="1817060"/>
            <a:ext cx="385426" cy="12961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076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267744" y="18864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Paternal</a:t>
            </a:r>
            <a:endParaRPr lang="es-E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6" t="7628" r="18946" b="16330"/>
          <a:stretch/>
        </p:blipFill>
        <p:spPr bwMode="auto">
          <a:xfrm>
            <a:off x="0" y="692696"/>
            <a:ext cx="9115486" cy="556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59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267744" y="18864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Paternal</a:t>
            </a:r>
            <a:endParaRPr lang="es-E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9" t="9167" r="20468" b="17943"/>
          <a:stretch/>
        </p:blipFill>
        <p:spPr bwMode="auto">
          <a:xfrm>
            <a:off x="-45448" y="701431"/>
            <a:ext cx="9189448" cy="547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5" t="7628" r="29722" b="18750"/>
          <a:stretch/>
        </p:blipFill>
        <p:spPr bwMode="auto">
          <a:xfrm>
            <a:off x="5509287" y="4466338"/>
            <a:ext cx="3612192" cy="249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6 Conector recto de flecha"/>
          <p:cNvCxnSpPr/>
          <p:nvPr/>
        </p:nvCxnSpPr>
        <p:spPr>
          <a:xfrm>
            <a:off x="7524328" y="836712"/>
            <a:ext cx="864096" cy="48786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Rectángulo"/>
          <p:cNvSpPr/>
          <p:nvPr/>
        </p:nvSpPr>
        <p:spPr>
          <a:xfrm>
            <a:off x="6775323" y="7737"/>
            <a:ext cx="108012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Colocar aquí</a:t>
            </a:r>
            <a:endParaRPr lang="es-ES" dirty="0"/>
          </a:p>
        </p:txBody>
      </p:sp>
      <p:sp>
        <p:nvSpPr>
          <p:cNvPr id="9" name="8 Rectángulo"/>
          <p:cNvSpPr/>
          <p:nvPr/>
        </p:nvSpPr>
        <p:spPr>
          <a:xfrm>
            <a:off x="8358928" y="5759607"/>
            <a:ext cx="96356" cy="44792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200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267744" y="18864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V Lopez</a:t>
            </a:r>
            <a:endParaRPr lang="es-E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62" t="8228" r="14860" b="15625"/>
          <a:stretch/>
        </p:blipFill>
        <p:spPr bwMode="auto">
          <a:xfrm>
            <a:off x="-15586" y="764703"/>
            <a:ext cx="9159586" cy="557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 de flecha"/>
          <p:cNvCxnSpPr/>
          <p:nvPr/>
        </p:nvCxnSpPr>
        <p:spPr>
          <a:xfrm>
            <a:off x="2051720" y="3573016"/>
            <a:ext cx="5472608" cy="28311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Rectángulo"/>
          <p:cNvSpPr/>
          <p:nvPr/>
        </p:nvSpPr>
        <p:spPr>
          <a:xfrm>
            <a:off x="7524328" y="5671957"/>
            <a:ext cx="108012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Colocar aquí</a:t>
            </a:r>
            <a:endParaRPr lang="es-ES" dirty="0"/>
          </a:p>
        </p:txBody>
      </p:sp>
      <p:sp>
        <p:nvSpPr>
          <p:cNvPr id="8" name="7 Rectángulo"/>
          <p:cNvSpPr/>
          <p:nvPr/>
        </p:nvSpPr>
        <p:spPr>
          <a:xfrm>
            <a:off x="1663916" y="2996952"/>
            <a:ext cx="192713" cy="88057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25678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24230</TotalTime>
  <Words>91</Words>
  <Application>Microsoft Office PowerPoint</Application>
  <PresentationFormat>Presentación en pantalla (4:3)</PresentationFormat>
  <Paragraphs>56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29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Marketing</dc:creator>
  <cp:lastModifiedBy>Marketing</cp:lastModifiedBy>
  <cp:revision>18</cp:revision>
  <dcterms:created xsi:type="dcterms:W3CDTF">2019-06-18T20:46:20Z</dcterms:created>
  <dcterms:modified xsi:type="dcterms:W3CDTF">2019-07-05T16:36:46Z</dcterms:modified>
</cp:coreProperties>
</file>